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8" r:id="rId2"/>
    <p:sldId id="257" r:id="rId3"/>
    <p:sldId id="259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3" autoAdjust="0"/>
  </p:normalViewPr>
  <p:slideViewPr>
    <p:cSldViewPr snapToGrid="0">
      <p:cViewPr varScale="1">
        <p:scale>
          <a:sx n="110" d="100"/>
          <a:sy n="110" d="100"/>
        </p:scale>
        <p:origin x="6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0980C-A25A-4783-A492-A1A19CE9CFC5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DF0C4-FAB6-48F8-8FBD-72C1F67327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26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BDF0C4-FAB6-48F8-8FBD-72C1F67327E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2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272E65-D794-427B-9343-2789CB9D8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9A6011-FB1F-4318-B169-6E9CD6936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7B9BA3-6F40-4180-91D1-87FA6FB1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E44547-6B2D-4065-B46C-6CDE6372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10B834-F59C-443C-ACB7-8D63FDCA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11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3E06B0-6A6F-4F26-ABF8-09C9F32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BC60AF8-2A66-495A-A484-3A6ED90D1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D06F2C-4614-4DC0-888D-3E261DA5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68CBC5-76C8-485D-9C51-E83CD10A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55C88-955F-4863-A540-787C4AB5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035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F81A1E9-AFAC-4ABD-8176-6EAF6E9D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B21F5F7-19DC-4FE5-8DF9-C6C438F77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E98401-6DDF-4C95-ABC1-F14EA295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39771C-336B-47BC-9BD7-8F5FFC9A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4BFB6-5B62-4FA0-A634-473D0363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52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9F3DD-77C0-42EB-9717-8D371ECD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A25BBF-FDC5-4AA8-B274-AA67891E0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8856D6-E84C-4DF5-948A-D577969E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FAB905-4173-4B2B-A315-FB835F76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46CC22-3226-4D6E-87D2-A119E54A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04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E0FABC-982A-491F-8B81-3929E591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3B6185-960B-484D-9DE0-9FEE1A259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A8036B-6910-4DE8-9F6E-34B881A0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6506A-6FCB-47AC-A517-AFDF3C25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1356B7-FDD2-4DE4-8EA3-403D02B2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66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D6B582-6BD8-4C88-A9F2-D6FF1643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44A91B-33BE-4243-8E16-3EA1C1E6A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E44F64-D5B1-4393-BAB5-CBC20FC05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F7CC1E-38B5-407E-8239-8F713FE6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CD3BFE-9A6D-47AB-B912-E3308900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9324B8-122E-4799-BAE5-D0742662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6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A6951B-170C-410C-A3CB-7AE768F7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06CF53-1DA5-414D-92C3-3FF432836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EE8102E-9F18-47B7-9FDD-6F62262A2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3FC40B5-5C7A-4CB7-A6E5-C248A33F2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3EAED9-1C87-4CE4-870A-680FE3EAB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F2AD1C3-B10D-4EDD-829B-557AD1C1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04EBC72-E9A6-4BBF-8DE6-37755895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594EBF4-3240-4253-82DD-88D18937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24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3DB8DB-8F3A-4B3D-B730-B6106AEE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F4F1487-BCA0-4779-92A9-3A6FF5A2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7ECEB57-5009-4F2A-ACBC-21163845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A112120-70F7-4C6C-AF43-60263C29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37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7ED65ED-BB15-40B1-AA50-7C3DF475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5DAB7E-140E-4AA3-ABC6-0CEB247F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A64FF0-72EE-4223-9868-115BBB1C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84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71712-1619-49AF-AA5E-3DFF0190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E4BD74-9B22-41CA-AE11-2EFD3F946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6EFEC6C-0277-41FB-AA57-87EE163CA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478732-93DC-4D99-81B1-6ABB1EDB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AEDE3B-D738-4E65-91BB-0459CF04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8D61D9-2485-4291-B6BD-7BD8877E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23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48370B-0535-4FC5-BC05-85CB4034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DF4216F-FD6E-487E-91FB-E0C92858F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EEB4D07-E333-43F9-BDCA-3DF59F30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776130B-B517-4476-9D5F-55D78DC3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71C852-034F-4FF2-9A61-12733E6F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99ABCE-073E-4919-96F2-E20EF7D3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30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75A508-0A60-4961-9D24-0CED8141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705890-F48B-42D3-AE46-92456FEFC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A4BE86-B5CC-4717-BE4E-5A3AFD7F4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9C61-2AD1-4AEB-BDBF-E0066ABC971F}" type="datetimeFigureOut">
              <a:rPr kumimoji="1" lang="ja-JP" altLang="en-US" smtClean="0"/>
              <a:t>2021/4/16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3A4E8A-6E02-4AA8-91AA-4E7118566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6300BD-F4CB-4DE1-A68E-7E1696397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2793E-6D48-4219-98EB-0F3FEE35F0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50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3.png"/><Relationship Id="rId4" Type="http://schemas.openxmlformats.org/officeDocument/2006/relationships/video" Target="../media/media2.mo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O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video" Target="../media/media6.MOV"/><Relationship Id="rId5" Type="http://schemas.microsoft.com/office/2007/relationships/media" Target="../media/media6.MOV"/><Relationship Id="rId10" Type="http://schemas.openxmlformats.org/officeDocument/2006/relationships/image" Target="../media/image6.png"/><Relationship Id="rId4" Type="http://schemas.openxmlformats.org/officeDocument/2006/relationships/video" Target="../media/media5.MO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8.MO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video" Target="../media/media9.MOV"/><Relationship Id="rId11" Type="http://schemas.openxmlformats.org/officeDocument/2006/relationships/image" Target="../media/image9.png"/><Relationship Id="rId5" Type="http://schemas.microsoft.com/office/2007/relationships/media" Target="../media/media9.MOV"/><Relationship Id="rId10" Type="http://schemas.openxmlformats.org/officeDocument/2006/relationships/image" Target="../media/image8.png"/><Relationship Id="rId4" Type="http://schemas.openxmlformats.org/officeDocument/2006/relationships/video" Target="../media/media8.MO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034">
            <a:hlinkClick r:id="" action="ppaction://media"/>
            <a:extLst>
              <a:ext uri="{FF2B5EF4-FFF2-40B4-BE49-F238E27FC236}">
                <a16:creationId xmlns:a16="http://schemas.microsoft.com/office/drawing/2014/main" id="{6CA58589-3BED-4F8B-91C3-E70D3782E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340" r="39551"/>
          <a:stretch/>
        </p:blipFill>
        <p:spPr>
          <a:xfrm>
            <a:off x="142875" y="685800"/>
            <a:ext cx="3619500" cy="5486400"/>
          </a:xfrm>
          <a:prstGeom prst="rect">
            <a:avLst/>
          </a:prstGeom>
        </p:spPr>
      </p:pic>
      <p:pic>
        <p:nvPicPr>
          <p:cNvPr id="3" name="IMG_7044 熱水とMg">
            <a:hlinkClick r:id="" action="ppaction://media"/>
            <a:extLst>
              <a:ext uri="{FF2B5EF4-FFF2-40B4-BE49-F238E27FC236}">
                <a16:creationId xmlns:a16="http://schemas.microsoft.com/office/drawing/2014/main" id="{58C1B056-CE43-414F-B74E-D6F13D1865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1934" r="30957"/>
          <a:stretch/>
        </p:blipFill>
        <p:spPr>
          <a:xfrm>
            <a:off x="4029077" y="685800"/>
            <a:ext cx="3619500" cy="5486400"/>
          </a:xfrm>
          <a:prstGeom prst="rect">
            <a:avLst/>
          </a:prstGeom>
        </p:spPr>
      </p:pic>
      <p:pic>
        <p:nvPicPr>
          <p:cNvPr id="5" name="IMG_7046 熱水とZn">
            <a:hlinkClick r:id="" action="ppaction://media"/>
            <a:extLst>
              <a:ext uri="{FF2B5EF4-FFF2-40B4-BE49-F238E27FC236}">
                <a16:creationId xmlns:a16="http://schemas.microsoft.com/office/drawing/2014/main" id="{1034EBDD-2F6D-4A7E-9ADB-15843951D2A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10556" b="32639"/>
          <a:stretch/>
        </p:blipFill>
        <p:spPr>
          <a:xfrm rot="16200000">
            <a:off x="8053390" y="1495424"/>
            <a:ext cx="3857625" cy="41338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EF9625-8E70-40B0-B2AF-62E41CF14517}"/>
              </a:ext>
            </a:extLst>
          </p:cNvPr>
          <p:cNvSpPr txBox="1"/>
          <p:nvPr/>
        </p:nvSpPr>
        <p:spPr>
          <a:xfrm>
            <a:off x="377637" y="101025"/>
            <a:ext cx="351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水・熱水との反応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6E9A13-E139-4EF9-9EFC-AD272964A718}"/>
              </a:ext>
            </a:extLst>
          </p:cNvPr>
          <p:cNvSpPr txBox="1"/>
          <p:nvPr/>
        </p:nvSpPr>
        <p:spPr>
          <a:xfrm>
            <a:off x="1351990" y="6172200"/>
            <a:ext cx="1201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Ca</a:t>
            </a:r>
            <a:endParaRPr kumimoji="1" lang="ja-JP" altLang="en-US" sz="4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D80574-A72F-430C-B9D3-0D4D48240D23}"/>
              </a:ext>
            </a:extLst>
          </p:cNvPr>
          <p:cNvSpPr txBox="1"/>
          <p:nvPr/>
        </p:nvSpPr>
        <p:spPr>
          <a:xfrm>
            <a:off x="5247156" y="6172200"/>
            <a:ext cx="118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Mg</a:t>
            </a:r>
            <a:endParaRPr kumimoji="1" lang="ja-JP" altLang="en-US" sz="4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8FBC59-BE16-4541-BD9E-80EB460F9908}"/>
              </a:ext>
            </a:extLst>
          </p:cNvPr>
          <p:cNvSpPr txBox="1"/>
          <p:nvPr/>
        </p:nvSpPr>
        <p:spPr>
          <a:xfrm>
            <a:off x="9638744" y="6189804"/>
            <a:ext cx="140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Zn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999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7038 ">
            <a:hlinkClick r:id="" action="ppaction://media"/>
            <a:extLst>
              <a:ext uri="{FF2B5EF4-FFF2-40B4-BE49-F238E27FC236}">
                <a16:creationId xmlns:a16="http://schemas.microsoft.com/office/drawing/2014/main" id="{FD8EEC07-7176-4464-8AB9-E2D044329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4805" r="34277"/>
          <a:stretch/>
        </p:blipFill>
        <p:spPr>
          <a:xfrm>
            <a:off x="219075" y="685800"/>
            <a:ext cx="3783112" cy="5200650"/>
          </a:xfrm>
          <a:prstGeom prst="rect">
            <a:avLst/>
          </a:prstGeom>
        </p:spPr>
      </p:pic>
      <p:pic>
        <p:nvPicPr>
          <p:cNvPr id="7" name="IMG_7039">
            <a:hlinkClick r:id="" action="ppaction://media"/>
            <a:extLst>
              <a:ext uri="{FF2B5EF4-FFF2-40B4-BE49-F238E27FC236}">
                <a16:creationId xmlns:a16="http://schemas.microsoft.com/office/drawing/2014/main" id="{3AE06765-5E15-453A-9225-BFF70B2AD6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2461" r="36621"/>
          <a:stretch/>
        </p:blipFill>
        <p:spPr>
          <a:xfrm>
            <a:off x="4313981" y="685800"/>
            <a:ext cx="3783112" cy="5200650"/>
          </a:xfrm>
          <a:prstGeom prst="rect">
            <a:avLst/>
          </a:prstGeom>
        </p:spPr>
      </p:pic>
      <p:pic>
        <p:nvPicPr>
          <p:cNvPr id="8" name="IMG_7040">
            <a:hlinkClick r:id="" action="ppaction://media"/>
            <a:extLst>
              <a:ext uri="{FF2B5EF4-FFF2-40B4-BE49-F238E27FC236}">
                <a16:creationId xmlns:a16="http://schemas.microsoft.com/office/drawing/2014/main" id="{1AD2B80A-FDA2-4E8E-B92F-C80A23ECFA0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0467" r="28615"/>
          <a:stretch/>
        </p:blipFill>
        <p:spPr>
          <a:xfrm>
            <a:off x="8275538" y="685800"/>
            <a:ext cx="3783112" cy="52006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AB49DA-EEE8-443D-A026-ED3E51134CA9}"/>
              </a:ext>
            </a:extLst>
          </p:cNvPr>
          <p:cNvSpPr txBox="1"/>
          <p:nvPr/>
        </p:nvSpPr>
        <p:spPr>
          <a:xfrm>
            <a:off x="488016" y="111169"/>
            <a:ext cx="299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塩酸との反応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AF20AE-96C3-4B19-8BA5-64C671A2AC32}"/>
              </a:ext>
            </a:extLst>
          </p:cNvPr>
          <p:cNvSpPr txBox="1"/>
          <p:nvPr/>
        </p:nvSpPr>
        <p:spPr>
          <a:xfrm>
            <a:off x="1810870" y="6038945"/>
            <a:ext cx="2052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Al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E7E3E-1FB8-48DC-8B39-FC6AD4AC0859}"/>
              </a:ext>
            </a:extLst>
          </p:cNvPr>
          <p:cNvSpPr txBox="1"/>
          <p:nvPr/>
        </p:nvSpPr>
        <p:spPr>
          <a:xfrm>
            <a:off x="5876925" y="6038945"/>
            <a:ext cx="2232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Zn</a:t>
            </a:r>
            <a:endParaRPr kumimoji="1" lang="ja-JP" altLang="en-US" sz="4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30B99B-19CD-4DDD-B987-D68091A358E2}"/>
              </a:ext>
            </a:extLst>
          </p:cNvPr>
          <p:cNvSpPr txBox="1"/>
          <p:nvPr/>
        </p:nvSpPr>
        <p:spPr>
          <a:xfrm>
            <a:off x="9646024" y="603894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Cu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522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041 希硫酸とFe①">
            <a:hlinkClick r:id="" action="ppaction://media"/>
            <a:extLst>
              <a:ext uri="{FF2B5EF4-FFF2-40B4-BE49-F238E27FC236}">
                <a16:creationId xmlns:a16="http://schemas.microsoft.com/office/drawing/2014/main" id="{695F7D7E-6BC5-4086-9648-3404374EC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5097" r="38575"/>
          <a:stretch/>
        </p:blipFill>
        <p:spPr>
          <a:xfrm>
            <a:off x="438150" y="646331"/>
            <a:ext cx="3543300" cy="5486400"/>
          </a:xfrm>
          <a:prstGeom prst="rect">
            <a:avLst/>
          </a:prstGeom>
        </p:spPr>
      </p:pic>
      <p:pic>
        <p:nvPicPr>
          <p:cNvPr id="3" name="IMG_7042 希硫酸とFe②">
            <a:hlinkClick r:id="" action="ppaction://media"/>
            <a:extLst>
              <a:ext uri="{FF2B5EF4-FFF2-40B4-BE49-F238E27FC236}">
                <a16:creationId xmlns:a16="http://schemas.microsoft.com/office/drawing/2014/main" id="{E4ECEEE0-1E9B-47FB-970F-5817A0803B1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37717" r="25954"/>
          <a:stretch/>
        </p:blipFill>
        <p:spPr>
          <a:xfrm>
            <a:off x="4301938" y="646331"/>
            <a:ext cx="3543300" cy="5486400"/>
          </a:xfrm>
          <a:prstGeom prst="rect">
            <a:avLst/>
          </a:prstGeom>
        </p:spPr>
      </p:pic>
      <p:pic>
        <p:nvPicPr>
          <p:cNvPr id="4" name="IMG_7043 希硫酸とCu">
            <a:hlinkClick r:id="" action="ppaction://media"/>
            <a:extLst>
              <a:ext uri="{FF2B5EF4-FFF2-40B4-BE49-F238E27FC236}">
                <a16:creationId xmlns:a16="http://schemas.microsoft.com/office/drawing/2014/main" id="{993C651F-2032-44D7-B18C-3E10EA847A1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6954" r="36718"/>
          <a:stretch/>
        </p:blipFill>
        <p:spPr>
          <a:xfrm>
            <a:off x="8370794" y="646331"/>
            <a:ext cx="3543300" cy="54864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8C6243-81F7-47E2-AD94-5D36C49BBC9E}"/>
              </a:ext>
            </a:extLst>
          </p:cNvPr>
          <p:cNvSpPr txBox="1"/>
          <p:nvPr/>
        </p:nvSpPr>
        <p:spPr>
          <a:xfrm>
            <a:off x="277906" y="0"/>
            <a:ext cx="386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希硫酸との反応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842B00-EB34-4F19-A242-0C5A0C910B9E}"/>
              </a:ext>
            </a:extLst>
          </p:cNvPr>
          <p:cNvSpPr txBox="1"/>
          <p:nvPr/>
        </p:nvSpPr>
        <p:spPr>
          <a:xfrm>
            <a:off x="348792" y="6150114"/>
            <a:ext cx="3977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Fe(</a:t>
            </a:r>
            <a:r>
              <a:rPr kumimoji="1" lang="ja-JP" altLang="en-US" sz="4000" dirty="0"/>
              <a:t>入れた直後</a:t>
            </a:r>
            <a:r>
              <a:rPr kumimoji="1" lang="en-US" altLang="ja-JP" sz="4000" dirty="0"/>
              <a:t>)</a:t>
            </a:r>
            <a:endParaRPr kumimoji="1" lang="ja-JP" altLang="en-US" sz="4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2B71C5-0253-4FA1-88A3-B8E0AC873379}"/>
              </a:ext>
            </a:extLst>
          </p:cNvPr>
          <p:cNvSpPr txBox="1"/>
          <p:nvPr/>
        </p:nvSpPr>
        <p:spPr>
          <a:xfrm>
            <a:off x="4685122" y="6180892"/>
            <a:ext cx="308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Fe(</a:t>
            </a:r>
            <a:r>
              <a:rPr kumimoji="1" lang="ja-JP" altLang="en-US" sz="4000" dirty="0"/>
              <a:t>数秒後</a:t>
            </a:r>
            <a:r>
              <a:rPr kumimoji="1" lang="en-US" altLang="ja-JP" sz="4000" dirty="0"/>
              <a:t>)</a:t>
            </a:r>
            <a:endParaRPr kumimoji="1" lang="ja-JP" altLang="en-US" sz="4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2E6223-A118-47A1-96FE-5436960856A7}"/>
              </a:ext>
            </a:extLst>
          </p:cNvPr>
          <p:cNvSpPr txBox="1"/>
          <p:nvPr/>
        </p:nvSpPr>
        <p:spPr>
          <a:xfrm>
            <a:off x="9726705" y="6132731"/>
            <a:ext cx="2187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Cu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811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32</Words>
  <Application>Microsoft Macintosh PowerPoint</Application>
  <PresentationFormat>ワイド画面</PresentationFormat>
  <Paragraphs>13</Paragraphs>
  <Slides>3</Slides>
  <Notes>1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masa-</dc:creator>
  <cp:lastModifiedBy>Izumi Imai</cp:lastModifiedBy>
  <cp:revision>14</cp:revision>
  <dcterms:created xsi:type="dcterms:W3CDTF">2020-10-29T11:07:01Z</dcterms:created>
  <dcterms:modified xsi:type="dcterms:W3CDTF">2021-04-16T09:49:53Z</dcterms:modified>
</cp:coreProperties>
</file>